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8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46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53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89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3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3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13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4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5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7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03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14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9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3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D662-6BCA-43CD-A2EF-CDA96C348971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C3624B-2315-4165-BFCC-02D7A4370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0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3960A-D7E8-8676-C546-CB3D4D444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Hochwasserplan Kreuzberg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7620AA-5FBF-1685-E53E-4774CA246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56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1840C71-F365-709E-07BE-D88FFA799D30}"/>
              </a:ext>
            </a:extLst>
          </p:cNvPr>
          <p:cNvSpPr txBox="1"/>
          <p:nvPr/>
        </p:nvSpPr>
        <p:spPr>
          <a:xfrm>
            <a:off x="319314" y="798286"/>
            <a:ext cx="115533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Mobile Hochwasserschutz ist erforderlich weil:</a:t>
            </a:r>
          </a:p>
          <a:p>
            <a:endParaRPr lang="de-DE" dirty="0"/>
          </a:p>
          <a:p>
            <a:r>
              <a:rPr lang="de-DE" sz="2800" dirty="0"/>
              <a:t>Am </a:t>
            </a:r>
            <a:r>
              <a:rPr lang="de-DE" sz="2800" dirty="0" err="1"/>
              <a:t>Sahrbach</a:t>
            </a:r>
            <a:r>
              <a:rPr lang="de-DE" sz="2800" dirty="0"/>
              <a:t> werden lediglich 3 Häuser geschützt, dafür wird sich ein aufwändiges Genehmigungsverfahren nicht lohnen, da es nicht erfolgreich sein wird.</a:t>
            </a:r>
          </a:p>
          <a:p>
            <a:endParaRPr lang="de-DE" sz="2800" dirty="0"/>
          </a:p>
          <a:p>
            <a:r>
              <a:rPr lang="de-DE" sz="2800" dirty="0"/>
              <a:t>In der Bahnhofstr. ist ein fester Hochwasserschutz eingeplant, aber das Genehmigungsverfahren wird langwierig sein</a:t>
            </a:r>
          </a:p>
          <a:p>
            <a:pPr marL="285750" indent="-285750">
              <a:buFontTx/>
              <a:buChar char="-"/>
            </a:pPr>
            <a:r>
              <a:rPr lang="de-DE" sz="2800" dirty="0"/>
              <a:t>70 Menschen müssen bei einer Pegelhöhe von 2,5 m evakuiert werden</a:t>
            </a:r>
          </a:p>
          <a:p>
            <a:pPr marL="285750" indent="-285750">
              <a:buFontTx/>
              <a:buChar char="-"/>
            </a:pPr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/>
              <a:t>An der Bahnunterführung werden zur Zeit U-Schienen fest eingebaut</a:t>
            </a:r>
          </a:p>
          <a:p>
            <a:pPr marL="285750" indent="-285750">
              <a:buFontTx/>
              <a:buChar char="-"/>
            </a:pPr>
            <a:endParaRPr lang="de-DE" sz="2800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82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246E615-13E9-3C53-C479-6BE160B5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064300-C823-0E41-B93D-E239F8A83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9EFAD24-511B-D2C8-E0BF-23614F07CD9D}"/>
              </a:ext>
            </a:extLst>
          </p:cNvPr>
          <p:cNvSpPr txBox="1"/>
          <p:nvPr/>
        </p:nvSpPr>
        <p:spPr>
          <a:xfrm>
            <a:off x="478970" y="0"/>
            <a:ext cx="8882743" cy="618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Evakuierungsplan: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Tage vorher: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Bühnenanhänger und Zirkuswagen </a:t>
            </a:r>
            <a:r>
              <a:rPr lang="de-DE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Krälingen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Tag vorher: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Container an Evakuierungspunkte verfahren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Stichstraße Burgstraße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Wendeplatz Staufenberg 2 Stück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 – Evakuierungscontainer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Toilettenwagen verfahren und anschließen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Lagezentrum einrichten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4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8D1629C-E1D9-DEB0-964D-5D3DD8FFB716}"/>
              </a:ext>
            </a:extLst>
          </p:cNvPr>
          <p:cNvSpPr txBox="1"/>
          <p:nvPr/>
        </p:nvSpPr>
        <p:spPr>
          <a:xfrm>
            <a:off x="1512916" y="203200"/>
            <a:ext cx="10301713" cy="697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Evakuierungscontainer: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Lichtquelle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Kabel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Kraftstoff für Aggregat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Erst-Hilfe-Koffer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Gaskocher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Sandsäcke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Fülltrichter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Starlink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Feuerzeuge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Kerzen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Schreibmaterial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07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F80BC16-C22A-034A-F32E-AA05202B1FDB}"/>
              </a:ext>
            </a:extLst>
          </p:cNvPr>
          <p:cNvSpPr txBox="1"/>
          <p:nvPr/>
        </p:nvSpPr>
        <p:spPr>
          <a:xfrm>
            <a:off x="1117600" y="2354996"/>
            <a:ext cx="1007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11417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5C70128-F748-96BE-EF86-DDB50495FC87}"/>
              </a:ext>
            </a:extLst>
          </p:cNvPr>
          <p:cNvSpPr txBox="1"/>
          <p:nvPr/>
        </p:nvSpPr>
        <p:spPr>
          <a:xfrm>
            <a:off x="465513" y="332509"/>
            <a:ext cx="112609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Inhaltsverzeichnis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4000" dirty="0"/>
              <a:t>Eigenvorsorge</a:t>
            </a:r>
          </a:p>
          <a:p>
            <a:pPr marL="285750" indent="-285750">
              <a:buFontTx/>
              <a:buChar char="-"/>
            </a:pPr>
            <a:r>
              <a:rPr lang="de-DE" sz="4000" dirty="0"/>
              <a:t>Hochwasserkarten</a:t>
            </a:r>
          </a:p>
          <a:p>
            <a:pPr marL="285750" indent="-285750">
              <a:buFontTx/>
              <a:buChar char="-"/>
            </a:pPr>
            <a:r>
              <a:rPr lang="de-DE" sz="4000" dirty="0"/>
              <a:t>Mobiler Hochwasserschutz</a:t>
            </a:r>
          </a:p>
          <a:p>
            <a:pPr marL="285750" indent="-285750">
              <a:buFontTx/>
              <a:buChar char="-"/>
            </a:pPr>
            <a:r>
              <a:rPr lang="de-DE" sz="4000" dirty="0" err="1"/>
              <a:t>ToDo</a:t>
            </a:r>
            <a:r>
              <a:rPr lang="de-DE" sz="4000" dirty="0"/>
              <a:t>- Liste Dorf</a:t>
            </a:r>
          </a:p>
          <a:p>
            <a:pPr marL="285750" indent="-285750">
              <a:buFontTx/>
              <a:buChar char="-"/>
            </a:pPr>
            <a:r>
              <a:rPr lang="de-DE" sz="4000" dirty="0"/>
              <a:t>Anschaffungen</a:t>
            </a:r>
          </a:p>
        </p:txBody>
      </p:sp>
    </p:spTree>
    <p:extLst>
      <p:ext uri="{BB962C8B-B14F-4D97-AF65-F5344CB8AC3E}">
        <p14:creationId xmlns:p14="http://schemas.microsoft.com/office/powerpoint/2010/main" val="32063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71CA20A-19A6-BA66-70FA-F4E8EEB8448C}"/>
              </a:ext>
            </a:extLst>
          </p:cNvPr>
          <p:cNvSpPr txBox="1"/>
          <p:nvPr/>
        </p:nvSpPr>
        <p:spPr>
          <a:xfrm>
            <a:off x="465513" y="282633"/>
            <a:ext cx="1140506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Eigenvorsorge ist mit das wichtigste Thema</a:t>
            </a:r>
          </a:p>
          <a:p>
            <a:endParaRPr lang="de-DE" dirty="0"/>
          </a:p>
          <a:p>
            <a:r>
              <a:rPr lang="de-DE" sz="3200" b="1" dirty="0"/>
              <a:t>Vorsorge am Eigentum</a:t>
            </a:r>
          </a:p>
          <a:p>
            <a:endParaRPr lang="de-DE" dirty="0"/>
          </a:p>
          <a:p>
            <a:pPr marL="457200" indent="-457200">
              <a:buFontTx/>
              <a:buChar char="-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Die ISB zahlt nicht nur im blauen Bereich Hochwasserschutzmaßnahmen, hier bitte  zu den Architekten vor Ort Kontakt aufnehmen und Förderung beantragen</a:t>
            </a:r>
          </a:p>
          <a:p>
            <a:pPr marL="457200" indent="-457200">
              <a:buFontTx/>
              <a:buChar char="-"/>
            </a:pPr>
            <a:r>
              <a:rPr lang="de-DE" sz="2800">
                <a:latin typeface="Calibri" panose="020F0502020204030204" pitchFamily="34" charset="0"/>
                <a:cs typeface="Calibri" panose="020F0502020204030204" pitchFamily="34" charset="0"/>
              </a:rPr>
              <a:t>Hochwasserpass (https://www.hochwasser-pass.com/)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     Bei erfolgtem Hochwasserschutz kann ein Hochwasserpass beantragt und 	dadurch bei der Gebäudeversicherung Geld 	eingespart werden</a:t>
            </a:r>
          </a:p>
          <a:p>
            <a:pPr marL="285750" indent="-285750">
              <a:buFontTx/>
              <a:buChar char="-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Sandsäcke  und Sand wird zur  Verfügung stehen, ebenso wollen wir einen Sandsack- Fülltrichter vor Ort haben, allerdings müssen sich die Hauseigentümer selbst um die Befüllung kümmern, da befüllte Sandsäcke nicht lagerfähig sind</a:t>
            </a:r>
          </a:p>
          <a:p>
            <a:pPr marL="285750" indent="-285750">
              <a:buFontTx/>
              <a:buChar char="-"/>
            </a:pPr>
            <a:endParaRPr lang="de-DE" sz="28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35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A96E0FC-39DD-1535-374B-02ACE9E3CDD8}"/>
              </a:ext>
            </a:extLst>
          </p:cNvPr>
          <p:cNvSpPr txBox="1"/>
          <p:nvPr/>
        </p:nvSpPr>
        <p:spPr>
          <a:xfrm>
            <a:off x="1878676" y="145143"/>
            <a:ext cx="10139153" cy="718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Eigenvorsorge Menschenleben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Generelle Gedanken: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Wohin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Wohin Tiere?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Wohin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Hauspaten – kümmern sich um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o.g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 Abwesenheit.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Fluchtkiste: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2-3 Tage vorher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Papiere (</a:t>
            </a:r>
            <a:r>
              <a:rPr lang="de-D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KvK</a:t>
            </a: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</a:t>
            </a: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Bank)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Policen Versicherungen (evtl. Kopien)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Wechselkleidung (Jahreszeit angepasst!), ggf. Decken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Wasser, Snacks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Besonderer Bedarf (Medikamente, Säuglingsnahrung, Zigaretten)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9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8CD6833-0E26-704C-0C1D-CDAB2A546D13}"/>
              </a:ext>
            </a:extLst>
          </p:cNvPr>
          <p:cNvSpPr txBox="1"/>
          <p:nvPr/>
        </p:nvSpPr>
        <p:spPr>
          <a:xfrm>
            <a:off x="2560320" y="348343"/>
            <a:ext cx="9239794" cy="65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 Tage Vorher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Testen von Equipment (Aggregate etc.)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Sandsäcke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Hochwasserkiste sichern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Werte sichern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Gummistiefel/Regenjacken parat?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Hauspaten informieren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Ggf. im Ort helfen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Hilfsbedürftige Personen in der Nachbarschaft melden</a:t>
            </a: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Tag vorher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Fahrzeuge wegbringen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 Evakuieren (Futter)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 evakuieren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Hochwasserschutz möglichst weit verbauen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Ort helfen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Am Tag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Hochwasserschutz fertig stellen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eingerichteten Evakuierungspunkt melden </a:t>
            </a:r>
          </a:p>
        </p:txBody>
      </p:sp>
    </p:spTree>
    <p:extLst>
      <p:ext uri="{BB962C8B-B14F-4D97-AF65-F5344CB8AC3E}">
        <p14:creationId xmlns:p14="http://schemas.microsoft.com/office/powerpoint/2010/main" val="9130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91E8A38-2837-6CC5-E561-D1F0B6C64332}"/>
              </a:ext>
            </a:extLst>
          </p:cNvPr>
          <p:cNvSpPr txBox="1"/>
          <p:nvPr/>
        </p:nvSpPr>
        <p:spPr>
          <a:xfrm>
            <a:off x="406400" y="914400"/>
            <a:ext cx="11379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Überflutungskarten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3600" dirty="0"/>
              <a:t>Keine sicheren Angeben, da sich das </a:t>
            </a:r>
            <a:r>
              <a:rPr lang="de-DE" sz="3600" dirty="0" err="1"/>
              <a:t>Ahrbett</a:t>
            </a:r>
            <a:r>
              <a:rPr lang="de-DE" sz="3600" dirty="0"/>
              <a:t> stark verändert hat</a:t>
            </a:r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/>
              <a:t>Pegel sind an anderer Stelle</a:t>
            </a:r>
          </a:p>
        </p:txBody>
      </p:sp>
    </p:spTree>
    <p:extLst>
      <p:ext uri="{BB962C8B-B14F-4D97-AF65-F5344CB8AC3E}">
        <p14:creationId xmlns:p14="http://schemas.microsoft.com/office/powerpoint/2010/main" val="377300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403E40D2-4717-5D67-7925-AFAC4898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26697" r="50569"/>
          <a:stretch/>
        </p:blipFill>
        <p:spPr>
          <a:xfrm>
            <a:off x="1030513" y="0"/>
            <a:ext cx="2336801" cy="3429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9695BBC-3119-20B5-DF03-A34BAFBF5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4799" r="50162"/>
          <a:stretch/>
        </p:blipFill>
        <p:spPr>
          <a:xfrm>
            <a:off x="3614056" y="0"/>
            <a:ext cx="2127399" cy="3429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EE80A16-33D3-1CF8-8A78-72DB0E772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27365" r="53081"/>
          <a:stretch/>
        </p:blipFill>
        <p:spPr>
          <a:xfrm>
            <a:off x="5988197" y="-1949"/>
            <a:ext cx="2127399" cy="34309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62830C2-A56F-C3F0-D764-B569A1165C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24962" r="49771"/>
          <a:stretch/>
        </p:blipFill>
        <p:spPr>
          <a:xfrm>
            <a:off x="8362338" y="-1950"/>
            <a:ext cx="2224415" cy="3429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2D5C3B8-28E5-DB7B-0AFD-176CF85C0D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7513" r="52593"/>
          <a:stretch/>
        </p:blipFill>
        <p:spPr>
          <a:xfrm>
            <a:off x="1030514" y="3471659"/>
            <a:ext cx="2290216" cy="338634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57929DD-D7D5-C7E4-5976-B59FF40471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27513" r="50250"/>
          <a:stretch/>
        </p:blipFill>
        <p:spPr>
          <a:xfrm>
            <a:off x="3614055" y="3507781"/>
            <a:ext cx="2127399" cy="335021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6DA950F-10B4-9E3A-AA9A-929F48A45E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t="27513" r="50287"/>
          <a:stretch/>
        </p:blipFill>
        <p:spPr>
          <a:xfrm>
            <a:off x="5988196" y="3507781"/>
            <a:ext cx="2143455" cy="335021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BBC76BC-79AD-783B-07DF-C1E2131241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22983" r="50250"/>
          <a:stretch/>
        </p:blipFill>
        <p:spPr>
          <a:xfrm>
            <a:off x="8362338" y="3507781"/>
            <a:ext cx="2224414" cy="33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8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68E8D0-865E-38DE-E06F-990748489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73" y="0"/>
            <a:ext cx="8765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9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EC0F72-64B8-B99A-A130-7C147E8D6578}"/>
              </a:ext>
            </a:extLst>
          </p:cNvPr>
          <p:cNvSpPr txBox="1"/>
          <p:nvPr/>
        </p:nvSpPr>
        <p:spPr>
          <a:xfrm>
            <a:off x="319314" y="885371"/>
            <a:ext cx="115533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Mobiler Hochwasserschutz</a:t>
            </a:r>
          </a:p>
          <a:p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Sahrbachkurve</a:t>
            </a: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/>
              <a:t>Bei Hupperich</a:t>
            </a:r>
          </a:p>
          <a:p>
            <a:pPr marL="285750" indent="-285750">
              <a:buFontTx/>
              <a:buChar char="-"/>
            </a:pPr>
            <a:r>
              <a:rPr lang="de-DE" sz="3600" dirty="0"/>
              <a:t>Bahnhofstraße</a:t>
            </a:r>
          </a:p>
          <a:p>
            <a:pPr marL="285750" indent="-285750">
              <a:buFontTx/>
              <a:buChar char="-"/>
            </a:pPr>
            <a:r>
              <a:rPr lang="de-DE" sz="3600" dirty="0"/>
              <a:t>Unterführung</a:t>
            </a:r>
          </a:p>
        </p:txBody>
      </p:sp>
    </p:spTree>
    <p:extLst>
      <p:ext uri="{BB962C8B-B14F-4D97-AF65-F5344CB8AC3E}">
        <p14:creationId xmlns:p14="http://schemas.microsoft.com/office/powerpoint/2010/main" val="21991700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386</Words>
  <Application>Microsoft Office PowerPoint</Application>
  <PresentationFormat>Breitbild</PresentationFormat>
  <Paragraphs>96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Facette</vt:lpstr>
      <vt:lpstr>Hochwasserplan Kreuzberg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Hochwasserplan Kreuzberg </dc:title>
  <dc:creator>Robert</dc:creator>
  <cp:lastModifiedBy>Robert</cp:lastModifiedBy>
  <cp:revision>10</cp:revision>
  <dcterms:created xsi:type="dcterms:W3CDTF">2023-03-27T07:49:48Z</dcterms:created>
  <dcterms:modified xsi:type="dcterms:W3CDTF">2023-03-28T08:12:57Z</dcterms:modified>
</cp:coreProperties>
</file>